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5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1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825" autoAdjust="0"/>
  </p:normalViewPr>
  <p:slideViewPr>
    <p:cSldViewPr snapToGrid="0">
      <p:cViewPr varScale="1">
        <p:scale>
          <a:sx n="76" d="100"/>
          <a:sy n="76" d="100"/>
        </p:scale>
        <p:origin x="4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13603-35F0-4400-8E71-37F0C89B13E0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4D636-ECB5-40D5-A391-FF654E1E4E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18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4D636-ECB5-40D5-A391-FF654E1E4EB8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044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60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051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127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99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7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847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510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106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03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439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565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27C68-A7F7-4B97-ADB1-072BE3293B0E}" type="datetimeFigureOut">
              <a:rPr lang="es-MX" smtClean="0"/>
              <a:t>29/09/2018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9481-F82A-44DC-948B-89B0E8E1CF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7982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725863"/>
            <a:ext cx="9144000" cy="2387600"/>
          </a:xfrm>
        </p:spPr>
        <p:txBody>
          <a:bodyPr/>
          <a:lstStyle/>
          <a:p>
            <a:r>
              <a:rPr lang="es-MX" dirty="0">
                <a:solidFill>
                  <a:schemeClr val="bg2"/>
                </a:solidFill>
              </a:rPr>
              <a:t>SISTEMA DE CONTROL ESCOLAR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82100" y="3425073"/>
            <a:ext cx="2298700" cy="601579"/>
          </a:xfrm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Nuuxpiaani</a:t>
            </a:r>
            <a:r>
              <a:rPr lang="es-MX" dirty="0">
                <a:solidFill>
                  <a:schemeClr val="tx2">
                    <a:lumMod val="2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03613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s-MX"/>
              <a:t>Solicitudes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s-MX" sz="1800"/>
              <a:t>Cualquier usuario puede hacer una solicitud a la escuela:</a:t>
            </a:r>
          </a:p>
          <a:p>
            <a:pPr lvl="1"/>
            <a:r>
              <a:rPr lang="es-MX" sz="1800"/>
              <a:t>El administrador establece las solicitudes disponibles, ejemplo:</a:t>
            </a:r>
          </a:p>
          <a:p>
            <a:pPr lvl="2"/>
            <a:r>
              <a:rPr lang="es-MX" sz="1800"/>
              <a:t>Citas</a:t>
            </a:r>
          </a:p>
          <a:p>
            <a:pPr lvl="2"/>
            <a:r>
              <a:rPr lang="es-MX" sz="1800"/>
              <a:t>Documentos</a:t>
            </a:r>
          </a:p>
          <a:p>
            <a:pPr lvl="2"/>
            <a:r>
              <a:rPr lang="es-MX" sz="1800"/>
              <a:t>Aclaraciones</a:t>
            </a:r>
          </a:p>
          <a:p>
            <a:pPr lvl="1"/>
            <a:r>
              <a:rPr lang="es-MX" sz="1800"/>
              <a:t>El usuario envía su solicitud</a:t>
            </a:r>
          </a:p>
          <a:p>
            <a:pPr lvl="1"/>
            <a:r>
              <a:rPr lang="es-MX" sz="1800"/>
              <a:t>La escuela responde y/o atiende la solicitud</a:t>
            </a:r>
          </a:p>
          <a:p>
            <a:pPr lvl="1"/>
            <a:r>
              <a:rPr lang="es-MX" sz="1800"/>
              <a:t>Reporte de solicitudes</a:t>
            </a:r>
          </a:p>
          <a:p>
            <a:endParaRPr lang="es-MX" sz="1800"/>
          </a:p>
          <a:p>
            <a:endParaRPr lang="es-MX" sz="18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643466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MX" sz="2800">
                <a:solidFill>
                  <a:schemeClr val="bg1"/>
                </a:solidFill>
              </a:rPr>
              <a:t>Reportes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Reporte de asistencia global</a:t>
            </a:r>
          </a:p>
          <a:p>
            <a:r>
              <a:rPr lang="es-MX" sz="2000">
                <a:solidFill>
                  <a:schemeClr val="bg1"/>
                </a:solidFill>
              </a:rPr>
              <a:t>Por materia</a:t>
            </a:r>
          </a:p>
          <a:p>
            <a:r>
              <a:rPr lang="es-MX" sz="2000">
                <a:solidFill>
                  <a:schemeClr val="bg1"/>
                </a:solidFill>
              </a:rPr>
              <a:t>Por profesor</a:t>
            </a:r>
          </a:p>
          <a:p>
            <a:r>
              <a:rPr lang="es-MX" sz="2000">
                <a:solidFill>
                  <a:schemeClr val="bg1"/>
                </a:solidFill>
              </a:rPr>
              <a:t>Por alumno</a:t>
            </a:r>
          </a:p>
          <a:p>
            <a:r>
              <a:rPr lang="es-MX" sz="2000">
                <a:solidFill>
                  <a:schemeClr val="bg1"/>
                </a:solidFill>
              </a:rPr>
              <a:t>Por aula</a:t>
            </a:r>
          </a:p>
          <a:p>
            <a:r>
              <a:rPr lang="es-MX" sz="2000">
                <a:solidFill>
                  <a:schemeClr val="bg1"/>
                </a:solidFill>
              </a:rPr>
              <a:t>Materias extracurriculares</a:t>
            </a:r>
          </a:p>
          <a:p>
            <a:r>
              <a:rPr lang="es-MX" sz="2000">
                <a:solidFill>
                  <a:schemeClr val="bg1"/>
                </a:solidFill>
              </a:rPr>
              <a:t>Solicitudes</a:t>
            </a:r>
          </a:p>
          <a:p>
            <a:r>
              <a:rPr lang="es-MX" sz="2000">
                <a:solidFill>
                  <a:schemeClr val="bg1"/>
                </a:solidFill>
              </a:rPr>
              <a:t>Puntualidad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>
            <a:normAutofit/>
          </a:bodyPr>
          <a:lstStyle/>
          <a:p>
            <a:r>
              <a:rPr lang="es-MX" sz="3200"/>
              <a:t>Ventajas	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F3642D-13C8-47D1-8141-3F5A7CEBA8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872" y="2110721"/>
            <a:ext cx="4426757" cy="2020825"/>
          </a:xfrm>
        </p:spPr>
        <p:txBody>
          <a:bodyPr anchor="t">
            <a:normAutofit/>
          </a:bodyPr>
          <a:lstStyle/>
          <a:p>
            <a:r>
              <a:rPr lang="es-MX" sz="1100"/>
              <a:t>Plataforma Web</a:t>
            </a:r>
          </a:p>
          <a:p>
            <a:r>
              <a:rPr lang="es-MX" sz="1100"/>
              <a:t>Aplicación móvil</a:t>
            </a:r>
          </a:p>
          <a:p>
            <a:r>
              <a:rPr lang="es-MX" sz="1100"/>
              <a:t>Notificaciones y alertas inteligentes.</a:t>
            </a:r>
          </a:p>
          <a:p>
            <a:r>
              <a:rPr lang="es-MX" sz="1100"/>
              <a:t>Seguimiento puntual al alumno</a:t>
            </a:r>
          </a:p>
          <a:p>
            <a:r>
              <a:rPr lang="es-MX" sz="1100"/>
              <a:t>Flexibilidad para los tutores.</a:t>
            </a:r>
          </a:p>
          <a:p>
            <a:r>
              <a:rPr lang="es-MX" sz="1100"/>
              <a:t>Certeza de datos</a:t>
            </a:r>
          </a:p>
          <a:p>
            <a:r>
              <a:rPr lang="es-MX" sz="1100"/>
              <a:t>Fomenta la puntualidad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73" y="715300"/>
            <a:ext cx="984444" cy="98444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E915F0-311A-4BDD-94EC-B0A3D6A3C5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1CD662-C732-41EB-A08A-EFB9E7EB89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759" y="311965"/>
            <a:ext cx="2192176" cy="219217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9AC9A43-F5C5-4703-A0F0-78CBB9542E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7" y="4819853"/>
            <a:ext cx="1072208" cy="1072208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E28351C-7EEF-428E-9B7A-5CC84F3362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21" y="3268570"/>
            <a:ext cx="1636734" cy="16367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73" y="5223435"/>
            <a:ext cx="1479394" cy="147939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0B0DBC8-B5F0-40AE-A3D3-BCD504119D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35" y="4813202"/>
            <a:ext cx="1751874" cy="17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1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s-MX" sz="3600"/>
              <a:t>Ventajas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s-MX" sz="1800"/>
              <a:t>Paperless</a:t>
            </a:r>
          </a:p>
          <a:p>
            <a:r>
              <a:rPr lang="es-MX" sz="1800"/>
              <a:t>Intuitivo</a:t>
            </a:r>
          </a:p>
          <a:p>
            <a:r>
              <a:rPr lang="es-MX" sz="1800"/>
              <a:t>Adaptable</a:t>
            </a:r>
          </a:p>
          <a:p>
            <a:r>
              <a:rPr lang="es-MX" sz="1800"/>
              <a:t>Personalización del sistema</a:t>
            </a:r>
          </a:p>
          <a:p>
            <a:r>
              <a:rPr lang="es-MX" sz="1800"/>
              <a:t>Uso confidencial de datos</a:t>
            </a:r>
          </a:p>
          <a:p>
            <a:endParaRPr lang="es-MX" sz="1800"/>
          </a:p>
        </p:txBody>
      </p:sp>
      <p:sp>
        <p:nvSpPr>
          <p:cNvPr id="61" name="Freeform: Shape 38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4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63" name="Freeform: Shape 42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4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65" name="Freeform: Shape 46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4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: Shape 50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5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69" name="Freeform: Shape 54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5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1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90" y="643467"/>
            <a:ext cx="77108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0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470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166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77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s-MX"/>
              <a:t>Profesor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s-MX" sz="2000"/>
              <a:t>El profesor inicia sesión y revisa las materias que tiene asignadas.</a:t>
            </a:r>
          </a:p>
          <a:p>
            <a:r>
              <a:rPr lang="es-MX" sz="2000"/>
              <a:t>Por medio de la app y a través del horario de clases empieza el contador para el pase de lista</a:t>
            </a:r>
          </a:p>
          <a:p>
            <a:r>
              <a:rPr lang="es-MX" sz="2000"/>
              <a:t>El profesor inicia la clase y toma asistencia a través de:</a:t>
            </a:r>
          </a:p>
          <a:p>
            <a:pPr lvl="1"/>
            <a:r>
              <a:rPr lang="es-MX" sz="2000"/>
              <a:t>Pase de lista manual</a:t>
            </a:r>
          </a:p>
          <a:p>
            <a:pPr lvl="1"/>
            <a:r>
              <a:rPr lang="es-MX" sz="2000"/>
              <a:t>Bluetooth, el alumno que esté cerca se toma su asistencia</a:t>
            </a:r>
          </a:p>
          <a:p>
            <a:pPr lvl="1"/>
            <a:r>
              <a:rPr lang="es-MX" sz="2000"/>
              <a:t>Reconocimiento facial</a:t>
            </a:r>
          </a:p>
          <a:p>
            <a:r>
              <a:rPr lang="es-MX" sz="2000"/>
              <a:t>Pasado el tiempo el sistema registra asistencia o falta</a:t>
            </a:r>
          </a:p>
        </p:txBody>
      </p:sp>
    </p:spTree>
    <p:extLst>
      <p:ext uri="{BB962C8B-B14F-4D97-AF65-F5344CB8AC3E}">
        <p14:creationId xmlns:p14="http://schemas.microsoft.com/office/powerpoint/2010/main" val="3538036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MX"/>
              <a:t>Alumno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MX" sz="1800"/>
              <a:t>El alumno inicia sesión y registra su dispositivo</a:t>
            </a:r>
          </a:p>
          <a:p>
            <a:r>
              <a:rPr lang="es-MX" sz="1800"/>
              <a:t>En su panel principal aparecen su horario de clases y las materias que cursa.</a:t>
            </a:r>
          </a:p>
          <a:p>
            <a:r>
              <a:rPr lang="es-MX" sz="1800"/>
              <a:t>En cada materia puede ver su historial de asistencia.</a:t>
            </a:r>
          </a:p>
          <a:p>
            <a:r>
              <a:rPr lang="es-MX" sz="1800"/>
              <a:t>El alumno puede ver sus notificaciones y mensajes</a:t>
            </a:r>
          </a:p>
          <a:p>
            <a:r>
              <a:rPr lang="es-MX" sz="1800"/>
              <a:t>El alumno puede solicitar servicios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s-MX"/>
              <a:t>Tutores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es-MX" sz="2200"/>
              <a:t>El tutor pide su registro a la escuela</a:t>
            </a:r>
          </a:p>
          <a:p>
            <a:r>
              <a:rPr lang="es-MX" sz="2200"/>
              <a:t>El tutor inicia sesión y puede ver a sus alumnos</a:t>
            </a:r>
          </a:p>
          <a:p>
            <a:r>
              <a:rPr lang="es-MX" sz="2200"/>
              <a:t>Puede revisar sus materias e historial de asistencia.</a:t>
            </a:r>
          </a:p>
          <a:p>
            <a:r>
              <a:rPr lang="es-MX" sz="2200"/>
              <a:t>Puede solicitar un justificante</a:t>
            </a:r>
          </a:p>
          <a:p>
            <a:r>
              <a:rPr lang="es-MX" sz="2200"/>
              <a:t>Puede solicitar una cita o servicio a la escuela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5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2"/>
                </a:solidFill>
              </a:rPr>
              <a:t>Administrador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 ver la asistencia de todas las materias</a:t>
            </a:r>
          </a:p>
          <a:p>
            <a:r>
              <a:rPr lang="es-MX" dirty="0"/>
              <a:t>Puede ver la asistencia de los profesores</a:t>
            </a:r>
          </a:p>
          <a:p>
            <a:r>
              <a:rPr lang="es-MX" dirty="0"/>
              <a:t>Puede asignar tutores</a:t>
            </a:r>
          </a:p>
          <a:p>
            <a:r>
              <a:rPr lang="es-MX" dirty="0"/>
              <a:t>Corrige y aplica justificantes</a:t>
            </a:r>
          </a:p>
          <a:p>
            <a:r>
              <a:rPr lang="es-MX" dirty="0"/>
              <a:t>Revisa las citas y solicitudes de los tutores, alumnos y profesores</a:t>
            </a:r>
          </a:p>
          <a:p>
            <a:r>
              <a:rPr lang="es-MX" dirty="0"/>
              <a:t>Envía notificaciones a los usuarios.</a:t>
            </a:r>
          </a:p>
          <a:p>
            <a:r>
              <a:rPr lang="es-MX" dirty="0"/>
              <a:t>Establece las configuraciones del sistema</a:t>
            </a:r>
          </a:p>
        </p:txBody>
      </p:sp>
    </p:spTree>
    <p:extLst>
      <p:ext uri="{BB962C8B-B14F-4D97-AF65-F5344CB8AC3E}">
        <p14:creationId xmlns:p14="http://schemas.microsoft.com/office/powerpoint/2010/main" val="388347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MX"/>
              <a:t>Administrador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MX" sz="1800"/>
              <a:t>Gestión de alumnos</a:t>
            </a:r>
          </a:p>
          <a:p>
            <a:r>
              <a:rPr lang="es-MX" sz="1800"/>
              <a:t>Gestión de periodos</a:t>
            </a:r>
          </a:p>
          <a:p>
            <a:r>
              <a:rPr lang="es-MX" sz="1800"/>
              <a:t>Gestión de docentes</a:t>
            </a:r>
          </a:p>
          <a:p>
            <a:r>
              <a:rPr lang="es-MX" sz="1800"/>
              <a:t>Gestión de materias</a:t>
            </a:r>
          </a:p>
          <a:p>
            <a:r>
              <a:rPr lang="es-MX" sz="1800"/>
              <a:t>Gestión de horarios</a:t>
            </a:r>
          </a:p>
          <a:p>
            <a:r>
              <a:rPr lang="es-MX" sz="1800"/>
              <a:t>Gestión de tutores</a:t>
            </a:r>
          </a:p>
          <a:p>
            <a:r>
              <a:rPr lang="es-MX" sz="1800"/>
              <a:t>Gestión de aulas</a:t>
            </a:r>
          </a:p>
          <a:p>
            <a:endParaRPr lang="es-MX" sz="1800"/>
          </a:p>
          <a:p>
            <a:endParaRPr lang="es-MX" sz="1800"/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r="1907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903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000000"/>
                </a:solidFill>
              </a:rPr>
              <a:t>Configuración	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rgbClr val="000000"/>
                </a:solidFill>
              </a:rPr>
              <a:t>Alarmas: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Por periodo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Por fechas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Por evento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Personalizadas</a:t>
            </a:r>
          </a:p>
          <a:p>
            <a:r>
              <a:rPr lang="es-MX" sz="2000">
                <a:solidFill>
                  <a:srgbClr val="000000"/>
                </a:solidFill>
              </a:rPr>
              <a:t>Notificaciones: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Sobre asistencia de alumnos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Sobre solicitudes</a:t>
            </a:r>
          </a:p>
          <a:p>
            <a:pPr lvl="1"/>
            <a:r>
              <a:rPr lang="es-MX" sz="2000">
                <a:solidFill>
                  <a:srgbClr val="000000"/>
                </a:solidFill>
              </a:rPr>
              <a:t>Personalizadas</a:t>
            </a:r>
          </a:p>
          <a:p>
            <a:r>
              <a:rPr lang="es-MX" sz="2000">
                <a:solidFill>
                  <a:srgbClr val="000000"/>
                </a:solidFill>
              </a:rPr>
              <a:t>Cursos extracurriculares</a:t>
            </a:r>
          </a:p>
          <a:p>
            <a:endParaRPr lang="es-MX" sz="2000">
              <a:solidFill>
                <a:srgbClr val="000000"/>
              </a:solidFill>
            </a:endParaRPr>
          </a:p>
          <a:p>
            <a:endParaRPr lang="es-MX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810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rgbClr val="14A697"/>
      </a:dk1>
      <a:lt1>
        <a:sysClr val="window" lastClr="FFFFFF"/>
      </a:lt1>
      <a:dk2>
        <a:srgbClr val="F27649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350</Words>
  <Application>Microsoft Office PowerPoint</Application>
  <PresentationFormat>Panorámica</PresentationFormat>
  <Paragraphs>84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SISTEMA DE CONTROL ESCOLAR</vt:lpstr>
      <vt:lpstr>Presentación</vt:lpstr>
      <vt:lpstr>Objetivos</vt:lpstr>
      <vt:lpstr>Profesor </vt:lpstr>
      <vt:lpstr>Alumno </vt:lpstr>
      <vt:lpstr>Tutores </vt:lpstr>
      <vt:lpstr>Administrador </vt:lpstr>
      <vt:lpstr>Administrador </vt:lpstr>
      <vt:lpstr>Configuración </vt:lpstr>
      <vt:lpstr>Solicitudes </vt:lpstr>
      <vt:lpstr>Reportes </vt:lpstr>
      <vt:lpstr>Ventajas </vt:lpstr>
      <vt:lpstr>Ventajas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Angel Jimenez Canseco</dc:creator>
  <cp:lastModifiedBy>Jose Angel Jimenez Canseco</cp:lastModifiedBy>
  <cp:revision>15</cp:revision>
  <dcterms:created xsi:type="dcterms:W3CDTF">2018-09-27T23:19:39Z</dcterms:created>
  <dcterms:modified xsi:type="dcterms:W3CDTF">2018-09-29T20:59:07Z</dcterms:modified>
</cp:coreProperties>
</file>